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14474825" cy="9374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2"/>
  </p:normalViewPr>
  <p:slideViewPr>
    <p:cSldViewPr snapToGrid="0">
      <p:cViewPr>
        <p:scale>
          <a:sx n="77" d="100"/>
          <a:sy n="77" d="100"/>
        </p:scale>
        <p:origin x="-8496" y="-3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6163" y="1143000"/>
            <a:ext cx="4765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1pPr>
    <a:lvl2pPr marL="661888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2pPr>
    <a:lvl3pPr marL="1323777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3pPr>
    <a:lvl4pPr marL="1985665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4pPr>
    <a:lvl5pPr marL="2647554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5pPr>
    <a:lvl6pPr marL="3309442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6pPr>
    <a:lvl7pPr marL="3971331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7pPr>
    <a:lvl8pPr marL="4633219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8pPr>
    <a:lvl9pPr marL="5295108" algn="l" defTabSz="1323777" rtl="0" eaLnBrk="1" latinLnBrk="0" hangingPunct="1">
      <a:defRPr sz="17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612" y="1534156"/>
            <a:ext cx="12303601" cy="3263606"/>
          </a:xfrm>
        </p:spPr>
        <p:txBody>
          <a:bodyPr anchor="b"/>
          <a:lstStyle>
            <a:lvl1pPr algn="ctr">
              <a:defRPr sz="82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9354" y="4923619"/>
            <a:ext cx="10856119" cy="2263258"/>
          </a:xfrm>
        </p:spPr>
        <p:txBody>
          <a:bodyPr/>
          <a:lstStyle>
            <a:lvl1pPr marL="0" indent="0" algn="ctr">
              <a:buNone/>
              <a:defRPr sz="3281"/>
            </a:lvl1pPr>
            <a:lvl2pPr marL="624947" indent="0" algn="ctr">
              <a:buNone/>
              <a:defRPr sz="2734"/>
            </a:lvl2pPr>
            <a:lvl3pPr marL="1249893" indent="0" algn="ctr">
              <a:buNone/>
              <a:defRPr sz="2460"/>
            </a:lvl3pPr>
            <a:lvl4pPr marL="1874840" indent="0" algn="ctr">
              <a:buNone/>
              <a:defRPr sz="2187"/>
            </a:lvl4pPr>
            <a:lvl5pPr marL="2499787" indent="0" algn="ctr">
              <a:buNone/>
              <a:defRPr sz="2187"/>
            </a:lvl5pPr>
            <a:lvl6pPr marL="3124733" indent="0" algn="ctr">
              <a:buNone/>
              <a:defRPr sz="2187"/>
            </a:lvl6pPr>
            <a:lvl7pPr marL="3749680" indent="0" algn="ctr">
              <a:buNone/>
              <a:defRPr sz="2187"/>
            </a:lvl7pPr>
            <a:lvl8pPr marL="4374627" indent="0" algn="ctr">
              <a:buNone/>
              <a:defRPr sz="2187"/>
            </a:lvl8pPr>
            <a:lvl9pPr marL="4999573" indent="0" algn="ctr">
              <a:buNone/>
              <a:defRPr sz="218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64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58549" y="499089"/>
            <a:ext cx="3121134" cy="794419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5146" y="499089"/>
            <a:ext cx="9182467" cy="79441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5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0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607" y="2337042"/>
            <a:ext cx="12484537" cy="3899401"/>
          </a:xfrm>
        </p:spPr>
        <p:txBody>
          <a:bodyPr anchor="b"/>
          <a:lstStyle>
            <a:lvl1pPr>
              <a:defRPr sz="82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607" y="6273333"/>
            <a:ext cx="12484537" cy="2050603"/>
          </a:xfrm>
        </p:spPr>
        <p:txBody>
          <a:bodyPr/>
          <a:lstStyle>
            <a:lvl1pPr marL="0" indent="0">
              <a:buNone/>
              <a:defRPr sz="3281">
                <a:solidFill>
                  <a:schemeClr val="tx1"/>
                </a:solidFill>
              </a:defRPr>
            </a:lvl1pPr>
            <a:lvl2pPr marL="624947" indent="0">
              <a:buNone/>
              <a:defRPr sz="2734">
                <a:solidFill>
                  <a:schemeClr val="tx1">
                    <a:tint val="75000"/>
                  </a:schemeClr>
                </a:solidFill>
              </a:defRPr>
            </a:lvl2pPr>
            <a:lvl3pPr marL="1249893" indent="0">
              <a:buNone/>
              <a:defRPr sz="2460">
                <a:solidFill>
                  <a:schemeClr val="tx1">
                    <a:tint val="75000"/>
                  </a:schemeClr>
                </a:solidFill>
              </a:defRPr>
            </a:lvl3pPr>
            <a:lvl4pPr marL="1874840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4pPr>
            <a:lvl5pPr marL="2499787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5pPr>
            <a:lvl6pPr marL="3124733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6pPr>
            <a:lvl7pPr marL="3749680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7pPr>
            <a:lvl8pPr marL="4374627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8pPr>
            <a:lvl9pPr marL="4999573" indent="0">
              <a:buNone/>
              <a:defRPr sz="21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5146" y="2495444"/>
            <a:ext cx="6151801" cy="59478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7881" y="2495444"/>
            <a:ext cx="6151801" cy="59478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5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029" y="499091"/>
            <a:ext cx="12484537" cy="18119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7031" y="2297979"/>
            <a:ext cx="6123528" cy="1126204"/>
          </a:xfrm>
        </p:spPr>
        <p:txBody>
          <a:bodyPr anchor="b"/>
          <a:lstStyle>
            <a:lvl1pPr marL="0" indent="0">
              <a:buNone/>
              <a:defRPr sz="3281" b="1"/>
            </a:lvl1pPr>
            <a:lvl2pPr marL="624947" indent="0">
              <a:buNone/>
              <a:defRPr sz="2734" b="1"/>
            </a:lvl2pPr>
            <a:lvl3pPr marL="1249893" indent="0">
              <a:buNone/>
              <a:defRPr sz="2460" b="1"/>
            </a:lvl3pPr>
            <a:lvl4pPr marL="1874840" indent="0">
              <a:buNone/>
              <a:defRPr sz="2187" b="1"/>
            </a:lvl4pPr>
            <a:lvl5pPr marL="2499787" indent="0">
              <a:buNone/>
              <a:defRPr sz="2187" b="1"/>
            </a:lvl5pPr>
            <a:lvl6pPr marL="3124733" indent="0">
              <a:buNone/>
              <a:defRPr sz="2187" b="1"/>
            </a:lvl6pPr>
            <a:lvl7pPr marL="3749680" indent="0">
              <a:buNone/>
              <a:defRPr sz="2187" b="1"/>
            </a:lvl7pPr>
            <a:lvl8pPr marL="4374627" indent="0">
              <a:buNone/>
              <a:defRPr sz="2187" b="1"/>
            </a:lvl8pPr>
            <a:lvl9pPr marL="4999573" indent="0">
              <a:buNone/>
              <a:defRPr sz="218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7031" y="3424184"/>
            <a:ext cx="6123528" cy="5036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27882" y="2297979"/>
            <a:ext cx="6153686" cy="1126204"/>
          </a:xfrm>
        </p:spPr>
        <p:txBody>
          <a:bodyPr anchor="b"/>
          <a:lstStyle>
            <a:lvl1pPr marL="0" indent="0">
              <a:buNone/>
              <a:defRPr sz="3281" b="1"/>
            </a:lvl1pPr>
            <a:lvl2pPr marL="624947" indent="0">
              <a:buNone/>
              <a:defRPr sz="2734" b="1"/>
            </a:lvl2pPr>
            <a:lvl3pPr marL="1249893" indent="0">
              <a:buNone/>
              <a:defRPr sz="2460" b="1"/>
            </a:lvl3pPr>
            <a:lvl4pPr marL="1874840" indent="0">
              <a:buNone/>
              <a:defRPr sz="2187" b="1"/>
            </a:lvl4pPr>
            <a:lvl5pPr marL="2499787" indent="0">
              <a:buNone/>
              <a:defRPr sz="2187" b="1"/>
            </a:lvl5pPr>
            <a:lvl6pPr marL="3124733" indent="0">
              <a:buNone/>
              <a:defRPr sz="2187" b="1"/>
            </a:lvl6pPr>
            <a:lvl7pPr marL="3749680" indent="0">
              <a:buNone/>
              <a:defRPr sz="2187" b="1"/>
            </a:lvl7pPr>
            <a:lvl8pPr marL="4374627" indent="0">
              <a:buNone/>
              <a:defRPr sz="2187" b="1"/>
            </a:lvl8pPr>
            <a:lvl9pPr marL="4999573" indent="0">
              <a:buNone/>
              <a:defRPr sz="218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27882" y="3424184"/>
            <a:ext cx="6153686" cy="5036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1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029" y="624948"/>
            <a:ext cx="4668508" cy="2187311"/>
          </a:xfrm>
        </p:spPr>
        <p:txBody>
          <a:bodyPr anchor="b"/>
          <a:lstStyle>
            <a:lvl1pPr>
              <a:defRPr sz="4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3687" y="1349714"/>
            <a:ext cx="7327880" cy="6661749"/>
          </a:xfrm>
        </p:spPr>
        <p:txBody>
          <a:bodyPr/>
          <a:lstStyle>
            <a:lvl1pPr>
              <a:defRPr sz="4374"/>
            </a:lvl1pPr>
            <a:lvl2pPr>
              <a:defRPr sz="3827"/>
            </a:lvl2pPr>
            <a:lvl3pPr>
              <a:defRPr sz="3281"/>
            </a:lvl3pPr>
            <a:lvl4pPr>
              <a:defRPr sz="2734"/>
            </a:lvl4pPr>
            <a:lvl5pPr>
              <a:defRPr sz="2734"/>
            </a:lvl5pPr>
            <a:lvl6pPr>
              <a:defRPr sz="2734"/>
            </a:lvl6pPr>
            <a:lvl7pPr>
              <a:defRPr sz="2734"/>
            </a:lvl7pPr>
            <a:lvl8pPr>
              <a:defRPr sz="2734"/>
            </a:lvl8pPr>
            <a:lvl9pPr>
              <a:defRPr sz="273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7029" y="2812256"/>
            <a:ext cx="4668508" cy="5210053"/>
          </a:xfrm>
        </p:spPr>
        <p:txBody>
          <a:bodyPr/>
          <a:lstStyle>
            <a:lvl1pPr marL="0" indent="0">
              <a:buNone/>
              <a:defRPr sz="2187"/>
            </a:lvl1pPr>
            <a:lvl2pPr marL="624947" indent="0">
              <a:buNone/>
              <a:defRPr sz="1914"/>
            </a:lvl2pPr>
            <a:lvl3pPr marL="1249893" indent="0">
              <a:buNone/>
              <a:defRPr sz="1640"/>
            </a:lvl3pPr>
            <a:lvl4pPr marL="1874840" indent="0">
              <a:buNone/>
              <a:defRPr sz="1367"/>
            </a:lvl4pPr>
            <a:lvl5pPr marL="2499787" indent="0">
              <a:buNone/>
              <a:defRPr sz="1367"/>
            </a:lvl5pPr>
            <a:lvl6pPr marL="3124733" indent="0">
              <a:buNone/>
              <a:defRPr sz="1367"/>
            </a:lvl6pPr>
            <a:lvl7pPr marL="3749680" indent="0">
              <a:buNone/>
              <a:defRPr sz="1367"/>
            </a:lvl7pPr>
            <a:lvl8pPr marL="4374627" indent="0">
              <a:buNone/>
              <a:defRPr sz="1367"/>
            </a:lvl8pPr>
            <a:lvl9pPr marL="4999573" indent="0">
              <a:buNone/>
              <a:defRPr sz="13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0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029" y="624948"/>
            <a:ext cx="4668508" cy="2187311"/>
          </a:xfrm>
        </p:spPr>
        <p:txBody>
          <a:bodyPr anchor="b"/>
          <a:lstStyle>
            <a:lvl1pPr>
              <a:defRPr sz="43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53687" y="1349714"/>
            <a:ext cx="7327880" cy="6661749"/>
          </a:xfrm>
        </p:spPr>
        <p:txBody>
          <a:bodyPr anchor="t"/>
          <a:lstStyle>
            <a:lvl1pPr marL="0" indent="0">
              <a:buNone/>
              <a:defRPr sz="4374"/>
            </a:lvl1pPr>
            <a:lvl2pPr marL="624947" indent="0">
              <a:buNone/>
              <a:defRPr sz="3827"/>
            </a:lvl2pPr>
            <a:lvl3pPr marL="1249893" indent="0">
              <a:buNone/>
              <a:defRPr sz="3281"/>
            </a:lvl3pPr>
            <a:lvl4pPr marL="1874840" indent="0">
              <a:buNone/>
              <a:defRPr sz="2734"/>
            </a:lvl4pPr>
            <a:lvl5pPr marL="2499787" indent="0">
              <a:buNone/>
              <a:defRPr sz="2734"/>
            </a:lvl5pPr>
            <a:lvl6pPr marL="3124733" indent="0">
              <a:buNone/>
              <a:defRPr sz="2734"/>
            </a:lvl6pPr>
            <a:lvl7pPr marL="3749680" indent="0">
              <a:buNone/>
              <a:defRPr sz="2734"/>
            </a:lvl7pPr>
            <a:lvl8pPr marL="4374627" indent="0">
              <a:buNone/>
              <a:defRPr sz="2734"/>
            </a:lvl8pPr>
            <a:lvl9pPr marL="4999573" indent="0">
              <a:buNone/>
              <a:defRPr sz="273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7029" y="2812256"/>
            <a:ext cx="4668508" cy="5210053"/>
          </a:xfrm>
        </p:spPr>
        <p:txBody>
          <a:bodyPr/>
          <a:lstStyle>
            <a:lvl1pPr marL="0" indent="0">
              <a:buNone/>
              <a:defRPr sz="2187"/>
            </a:lvl1pPr>
            <a:lvl2pPr marL="624947" indent="0">
              <a:buNone/>
              <a:defRPr sz="1914"/>
            </a:lvl2pPr>
            <a:lvl3pPr marL="1249893" indent="0">
              <a:buNone/>
              <a:defRPr sz="1640"/>
            </a:lvl3pPr>
            <a:lvl4pPr marL="1874840" indent="0">
              <a:buNone/>
              <a:defRPr sz="1367"/>
            </a:lvl4pPr>
            <a:lvl5pPr marL="2499787" indent="0">
              <a:buNone/>
              <a:defRPr sz="1367"/>
            </a:lvl5pPr>
            <a:lvl6pPr marL="3124733" indent="0">
              <a:buNone/>
              <a:defRPr sz="1367"/>
            </a:lvl6pPr>
            <a:lvl7pPr marL="3749680" indent="0">
              <a:buNone/>
              <a:defRPr sz="1367"/>
            </a:lvl7pPr>
            <a:lvl8pPr marL="4374627" indent="0">
              <a:buNone/>
              <a:defRPr sz="1367"/>
            </a:lvl8pPr>
            <a:lvl9pPr marL="4999573" indent="0">
              <a:buNone/>
              <a:defRPr sz="13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7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5144" y="499091"/>
            <a:ext cx="12484537" cy="1811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5144" y="2495444"/>
            <a:ext cx="12484537" cy="5947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5144" y="8688487"/>
            <a:ext cx="3256836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94786" y="8688487"/>
            <a:ext cx="4885253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22845" y="8688487"/>
            <a:ext cx="3256836" cy="499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5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49893" rtl="0" eaLnBrk="1" latinLnBrk="0" hangingPunct="1">
        <a:lnSpc>
          <a:spcPct val="90000"/>
        </a:lnSpc>
        <a:spcBef>
          <a:spcPct val="0"/>
        </a:spcBef>
        <a:buNone/>
        <a:defRPr sz="6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2473" indent="-312473" algn="l" defTabSz="1249893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1pPr>
      <a:lvl2pPr marL="93742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56236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734" kern="1200">
          <a:solidFill>
            <a:schemeClr val="tx1"/>
          </a:solidFill>
          <a:latin typeface="+mn-lt"/>
          <a:ea typeface="+mn-ea"/>
          <a:cs typeface="+mn-cs"/>
        </a:defRPr>
      </a:lvl3pPr>
      <a:lvl4pPr marL="2187313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4pPr>
      <a:lvl5pPr marL="281226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5pPr>
      <a:lvl6pPr marL="343720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6pPr>
      <a:lvl7pPr marL="4062153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7pPr>
      <a:lvl8pPr marL="4687100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8pPr>
      <a:lvl9pPr marL="5312047" indent="-312473" algn="l" defTabSz="1249893" rtl="0" eaLnBrk="1" latinLnBrk="0" hangingPunct="1">
        <a:lnSpc>
          <a:spcPct val="90000"/>
        </a:lnSpc>
        <a:spcBef>
          <a:spcPts val="683"/>
        </a:spcBef>
        <a:buFont typeface="Arial" panose="020B0604020202020204" pitchFamily="34" charset="0"/>
        <a:buChar char="•"/>
        <a:defRPr sz="24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1pPr>
      <a:lvl2pPr marL="62494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2pPr>
      <a:lvl3pPr marL="124989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3pPr>
      <a:lvl4pPr marL="187484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4pPr>
      <a:lvl5pPr marL="249978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5pPr>
      <a:lvl6pPr marL="312473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6pPr>
      <a:lvl7pPr marL="3749680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7pPr>
      <a:lvl8pPr marL="4374627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8pPr>
      <a:lvl9pPr marL="4999573" algn="l" defTabSz="1249893" rtl="0" eaLnBrk="1" latinLnBrk="0" hangingPunct="1">
        <a:defRPr sz="24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10118574" y="3513018"/>
            <a:ext cx="2044149" cy="649860"/>
            <a:chOff x="10137655" y="3424734"/>
            <a:chExt cx="2044149" cy="6498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44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eXGyrePagella" pitchFamily="2" charset="77"/>
                </a:rPr>
                <a:t>Introduction 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eXGyrePagella" pitchFamily="2" charset="77"/>
                </a:rPr>
                <a:t>A Complete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9321081" y="4018736"/>
            <a:ext cx="3639138" cy="1336715"/>
            <a:chOff x="9524741" y="4164814"/>
            <a:chExt cx="3639138" cy="13367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639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64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61E8-F1A4-A686-F2B0-0705B01F7E06}"/>
              </a:ext>
            </a:extLst>
          </p:cNvPr>
          <p:cNvSpPr txBox="1"/>
          <p:nvPr/>
        </p:nvSpPr>
        <p:spPr>
          <a:xfrm>
            <a:off x="9321080" y="5211309"/>
            <a:ext cx="3639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eXGyrePagella" pitchFamily="2" charset="77"/>
              </a:rPr>
              <a:t>Version XXX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10330168" y="586116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eXGyrePagella" pitchFamily="2" charset="77"/>
              </a:rPr>
              <a:t>Kan Onn Kit</a:t>
            </a: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9C9B-25B2-A5C7-0EE7-789389B4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 Cover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1857-AD2D-F75B-FC4F-A576F566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Height: </a:t>
            </a:r>
            <a:r>
              <a:rPr lang="en-SG" sz="3200" b="0" i="0" dirty="0">
                <a:solidFill>
                  <a:srgbClr val="0F111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260.35 </a:t>
            </a:r>
            <a:r>
              <a:rPr lang="en-SG" sz="3200" dirty="0">
                <a:solidFill>
                  <a:srgbClr val="0F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mm</a:t>
            </a:r>
            <a:r>
              <a:rPr lang="en-SG" sz="3200" b="0" i="0" dirty="0">
                <a:solidFill>
                  <a:srgbClr val="0F111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(10.25 in)</a:t>
            </a:r>
          </a:p>
          <a:p>
            <a:pPr lvl="1"/>
            <a:r>
              <a:rPr lang="en-SG" sz="2654" dirty="0">
                <a:solidFill>
                  <a:srgbClr val="0F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Safe height: 247.65 mm</a:t>
            </a:r>
          </a:p>
          <a:p>
            <a:pPr lvl="1"/>
            <a:r>
              <a:rPr lang="en-SG" sz="2654" b="0" i="0" dirty="0">
                <a:solidFill>
                  <a:srgbClr val="0F111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Bleed + Margin: 6.34 mm x 2 (top and bottom)</a:t>
            </a:r>
          </a:p>
          <a:p>
            <a:r>
              <a:rPr lang="en-SG" sz="3200" dirty="0">
                <a:solidFill>
                  <a:srgbClr val="0F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Width: Variable.</a:t>
            </a:r>
          </a:p>
          <a:p>
            <a:pPr lvl="1"/>
            <a:r>
              <a:rPr lang="en-SG" sz="2654" dirty="0">
                <a:solidFill>
                  <a:srgbClr val="0F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Safe width: 174.62 mm x 2 (front and back)</a:t>
            </a:r>
          </a:p>
          <a:p>
            <a:pPr lvl="1"/>
            <a:r>
              <a:rPr lang="en-SG" sz="2654" dirty="0">
                <a:solidFill>
                  <a:srgbClr val="0F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Spine: 0.0572 mm x no. pages [</a:t>
            </a:r>
            <a:r>
              <a:rPr lang="en-SG" sz="2654" b="1" dirty="0">
                <a:solidFill>
                  <a:srgbClr val="0F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includes</a:t>
            </a:r>
            <a:r>
              <a:rPr lang="en-SG" sz="2654" dirty="0">
                <a:solidFill>
                  <a:srgbClr val="0F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safe area]</a:t>
            </a:r>
          </a:p>
          <a:p>
            <a:pPr lvl="1"/>
            <a:r>
              <a:rPr lang="en-SG" sz="2654" b="0" i="0" dirty="0">
                <a:solidFill>
                  <a:srgbClr val="0F111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Bleed + Margin: 6.34 mm x 2 (left and right)</a:t>
            </a:r>
          </a:p>
          <a:p>
            <a:pPr lvl="1"/>
            <a:endParaRPr lang="en-SG" sz="2654" dirty="0">
              <a:solidFill>
                <a:srgbClr val="0F111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SG" sz="2654" dirty="0">
              <a:solidFill>
                <a:srgbClr val="0F111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2654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7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</TotalTime>
  <Words>85</Words>
  <Application>Microsoft Macintosh PowerPoint</Application>
  <PresentationFormat>Custom</PresentationFormat>
  <Paragraphs>16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Helvetica Neue</vt:lpstr>
      <vt:lpstr>TeXGyrePagella</vt:lpstr>
      <vt:lpstr>Office Theme</vt:lpstr>
      <vt:lpstr>PowerPoint Presentation</vt:lpstr>
      <vt:lpstr>Full Cover 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KAN ONN KIT</cp:lastModifiedBy>
  <cp:revision>13</cp:revision>
  <dcterms:created xsi:type="dcterms:W3CDTF">2023-09-25T04:59:56Z</dcterms:created>
  <dcterms:modified xsi:type="dcterms:W3CDTF">2023-10-04T01:43:43Z</dcterms:modified>
</cp:coreProperties>
</file>